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82" r:id="rId2"/>
    <p:sldId id="276" r:id="rId3"/>
    <p:sldId id="275" r:id="rId4"/>
    <p:sldId id="277" r:id="rId5"/>
    <p:sldId id="336" r:id="rId6"/>
    <p:sldId id="314" r:id="rId7"/>
    <p:sldId id="308" r:id="rId8"/>
    <p:sldId id="309" r:id="rId9"/>
    <p:sldId id="320" r:id="rId10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ExtraBold" panose="020B0600000101010101" pitchFamily="50" charset="-127"/>
      <p:bold r:id="rId15"/>
    </p:embeddedFont>
    <p:embeddedFont>
      <p:font typeface="나눔스퀘어라운드 Bold" panose="020B0600000101010101" pitchFamily="50" charset="-127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534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63043-953A-4B31-948D-BD623A575C44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28B6E-9443-4EA1-AAE3-95C96E8EA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한 자리 수의 덧셈을 </a:t>
            </a:r>
            <a: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 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64~65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48~49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6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1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 ‌한 ‌자리 ‌수의‌ 덧셈‌ 계산‌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원리를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이해하고</a:t>
            </a:r>
            <a:endParaRPr lang="en-US" altLang="ko-KR" sz="28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‌계산할 ‌수 ‌있습니다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2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611470" y="2032732"/>
            <a:ext cx="8082601" cy="1275177"/>
            <a:chOff x="-664427" y="4545340"/>
            <a:chExt cx="8161342" cy="127517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-664427" y="4545340"/>
              <a:ext cx="8161342" cy="12751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5021003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소수 두 자리 수의 범위에서 소수의 덧셈의 계산 원리를 이해하고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계산을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" t="9853" r="1072" b="10737"/>
          <a:stretch/>
        </p:blipFill>
        <p:spPr>
          <a:xfrm>
            <a:off x="1643038" y="2067533"/>
            <a:ext cx="6307284" cy="344809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5680127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 위치에서 정상까지의 전체 거리는 몇 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km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48~49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585116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4345522" y="4761414"/>
            <a:ext cx="3304070" cy="918713"/>
          </a:xfrm>
          <a:prstGeom prst="wedgeRoundRectCallout">
            <a:avLst>
              <a:gd name="adj1" fmla="val 57778"/>
              <a:gd name="adj2" fmla="val -94323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 위치에서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정상까지의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거리는 몇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km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877210" y="1939725"/>
            <a:ext cx="4040779" cy="1190653"/>
          </a:xfrm>
          <a:prstGeom prst="wedgeRoundRectCallout">
            <a:avLst>
              <a:gd name="adj1" fmla="val -5323"/>
              <a:gd name="adj2" fmla="val 107988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 위치에서 쉼터까지의 거리는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0.8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km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이고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쉼터에서 정상까지의 거리는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0.6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km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야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48~49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7" y="1975112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2056968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 위치에서 정상까지의 전체 거리는 몇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km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21297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구하려는 것을 식으로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34953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649254" y="1335831"/>
            <a:ext cx="7831676" cy="605615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 위치에서 쉼터까지의 거리는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0.8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km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이고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쉼터에서 정상까지의 거리는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0.6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km</a:t>
            </a: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 위치에서 정상까지의 전체 거리는 몇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km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일까요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498076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수직선을 이용하여 알아보세요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63463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7" y="3763442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0.8+0.6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296834" y="3763442"/>
            <a:ext cx="7408338" cy="578882"/>
            <a:chOff x="8273352" y="8628793"/>
            <a:chExt cx="7408338" cy="722230"/>
          </a:xfrm>
        </p:grpSpPr>
        <p:sp>
          <p:nvSpPr>
            <p:cNvPr id="40" name="모서리가 둥근 직사각형 3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8273352" y="8628793"/>
              <a:ext cx="7408338" cy="72223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5596" y="8796625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595" y="5087440"/>
            <a:ext cx="6483819" cy="141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73" y="2606643"/>
            <a:ext cx="6652670" cy="19879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64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48~49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27861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72050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 위치에서 정상까지의 전체 거리는 몇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km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87353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296834" y="2109102"/>
            <a:ext cx="7408338" cy="589364"/>
            <a:chOff x="1296834" y="3212974"/>
            <a:chExt cx="7408338" cy="589364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6D03FDEB-7F7B-45F2-B046-CD4E0F5BFA35}"/>
                </a:ext>
              </a:extLst>
            </p:cNvPr>
            <p:cNvSpPr/>
            <p:nvPr/>
          </p:nvSpPr>
          <p:spPr>
            <a:xfrm>
              <a:off x="1296834" y="3212974"/>
              <a:ext cx="7408338" cy="589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안에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알맞은 수를 써넣으세요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9315" y="3223456"/>
              <a:ext cx="453470" cy="476577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3390700" y="3047653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2800" dirty="0"/>
          </a:p>
        </p:txBody>
      </p:sp>
      <p:sp>
        <p:nvSpPr>
          <p:cNvPr id="23" name="직사각형 22"/>
          <p:cNvSpPr/>
          <p:nvPr/>
        </p:nvSpPr>
        <p:spPr>
          <a:xfrm>
            <a:off x="5704802" y="3058575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2800" dirty="0"/>
          </a:p>
        </p:txBody>
      </p:sp>
      <p:sp>
        <p:nvSpPr>
          <p:cNvPr id="24" name="직사각형 23"/>
          <p:cNvSpPr/>
          <p:nvPr/>
        </p:nvSpPr>
        <p:spPr>
          <a:xfrm>
            <a:off x="4347016" y="3617842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14</a:t>
            </a:r>
            <a:endParaRPr lang="ko-KR" altLang="en-US" sz="2800" dirty="0"/>
          </a:p>
        </p:txBody>
      </p:sp>
      <p:sp>
        <p:nvSpPr>
          <p:cNvPr id="26" name="직사각형 25"/>
          <p:cNvSpPr/>
          <p:nvPr/>
        </p:nvSpPr>
        <p:spPr>
          <a:xfrm>
            <a:off x="5849101" y="3607953"/>
            <a:ext cx="71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1.4</a:t>
            </a:r>
            <a:endParaRPr lang="ko-KR" altLang="en-US" sz="28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3325994" y="3042717"/>
            <a:ext cx="496362" cy="503442"/>
            <a:chOff x="3005945" y="5549518"/>
            <a:chExt cx="496362" cy="503442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496362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93764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5612718" y="3065364"/>
            <a:ext cx="496362" cy="503442"/>
            <a:chOff x="3005945" y="5549518"/>
            <a:chExt cx="496362" cy="503442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496362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93764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4306093" y="3617842"/>
            <a:ext cx="705734" cy="503442"/>
            <a:chOff x="3005945" y="5549518"/>
            <a:chExt cx="705734" cy="50344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705734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98450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/>
          <p:cNvGrpSpPr/>
          <p:nvPr/>
        </p:nvGrpSpPr>
        <p:grpSpPr>
          <a:xfrm>
            <a:off x="5849101" y="3627731"/>
            <a:ext cx="705734" cy="503442"/>
            <a:chOff x="3005945" y="5549518"/>
            <a:chExt cx="705734" cy="503442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705734" cy="50344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98450" y="56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46499B32-8EA8-413B-AADC-8F6176409519}"/>
              </a:ext>
            </a:extLst>
          </p:cNvPr>
          <p:cNvSpPr txBox="1"/>
          <p:nvPr/>
        </p:nvSpPr>
        <p:spPr>
          <a:xfrm>
            <a:off x="1412173" y="5380407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ea typeface="나눔스퀘어라운드 Bold" panose="020B0600000101010101" pitchFamily="50" charset="-127"/>
              </a:rPr>
              <a:t>1.4 km</a:t>
            </a:r>
            <a:r>
              <a:rPr lang="ko-KR" altLang="en-US" sz="2800" dirty="0" smtClean="0">
                <a:solidFill>
                  <a:srgbClr val="0070C0"/>
                </a:solidFill>
                <a:ea typeface="나눔스퀘어라운드 Bold" panose="020B0600000101010101" pitchFamily="50" charset="-127"/>
              </a:rPr>
              <a:t>입니다</a:t>
            </a:r>
            <a:r>
              <a:rPr lang="en-US" altLang="ko-KR" sz="2800" dirty="0" smtClean="0">
                <a:solidFill>
                  <a:srgbClr val="0070C0"/>
                </a:solidFill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412173" y="5383564"/>
            <a:ext cx="7374096" cy="575725"/>
            <a:chOff x="1345644" y="5974238"/>
            <a:chExt cx="7374096" cy="575725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974238"/>
              <a:ext cx="7374096" cy="57572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2330" y="6100175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21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48~49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" y="1250440"/>
            <a:ext cx="600719" cy="636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348517"/>
            <a:ext cx="2848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1.4+1.8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계산하는 방법을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22" y="1348517"/>
            <a:ext cx="4618601" cy="532403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620148" y="2133347"/>
            <a:ext cx="1304527" cy="2354677"/>
            <a:chOff x="5620148" y="2133347"/>
            <a:chExt cx="1304527" cy="2354677"/>
          </a:xfrm>
        </p:grpSpPr>
        <p:sp>
          <p:nvSpPr>
            <p:cNvPr id="8" name="직사각형 7"/>
            <p:cNvSpPr/>
            <p:nvPr/>
          </p:nvSpPr>
          <p:spPr>
            <a:xfrm>
              <a:off x="5620148" y="2133347"/>
              <a:ext cx="948603" cy="2354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094449" y="2133347"/>
              <a:ext cx="830226" cy="667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50415" y="2118813"/>
            <a:ext cx="2392595" cy="3730281"/>
            <a:chOff x="5550415" y="2118813"/>
            <a:chExt cx="2392595" cy="3730281"/>
          </a:xfrm>
        </p:grpSpPr>
        <p:sp>
          <p:nvSpPr>
            <p:cNvPr id="9" name="직사각형 8"/>
            <p:cNvSpPr/>
            <p:nvPr/>
          </p:nvSpPr>
          <p:spPr>
            <a:xfrm>
              <a:off x="5550415" y="5153025"/>
              <a:ext cx="1574285" cy="696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68750" y="2918177"/>
              <a:ext cx="355925" cy="2234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38951" y="2118813"/>
              <a:ext cx="1104059" cy="988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131126" y="4207816"/>
            <a:ext cx="1644667" cy="2383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82" y="2393036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11" y="2121187"/>
            <a:ext cx="6641083" cy="193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65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48~49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F871BB5-AA23-4801-9197-D919BD223992}"/>
              </a:ext>
            </a:extLst>
          </p:cNvPr>
          <p:cNvSpPr txBox="1"/>
          <p:nvPr/>
        </p:nvSpPr>
        <p:spPr>
          <a:xfrm>
            <a:off x="1338340" y="1399198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계산해 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76" y="2240353"/>
            <a:ext cx="5457825" cy="723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573" y="4114672"/>
            <a:ext cx="5848350" cy="1495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595" y="2964253"/>
            <a:ext cx="1429869" cy="5368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4529" y="2987055"/>
            <a:ext cx="1383547" cy="5140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221" y="5646725"/>
            <a:ext cx="989244" cy="6083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864" y="5622409"/>
            <a:ext cx="968152" cy="588178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579476" y="2892042"/>
            <a:ext cx="1657994" cy="685802"/>
            <a:chOff x="3005945" y="5549518"/>
            <a:chExt cx="1657994" cy="685802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657994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4580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5144529" y="2889766"/>
            <a:ext cx="1657994" cy="685802"/>
            <a:chOff x="3005945" y="5549518"/>
            <a:chExt cx="1657994" cy="685802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657994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4580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1877957" y="5622409"/>
            <a:ext cx="1657994" cy="685802"/>
            <a:chOff x="3005945" y="5549518"/>
            <a:chExt cx="1657994" cy="685802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657994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4580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/>
          <p:cNvGrpSpPr/>
          <p:nvPr/>
        </p:nvGrpSpPr>
        <p:grpSpPr>
          <a:xfrm>
            <a:off x="5606184" y="5610097"/>
            <a:ext cx="1657994" cy="685802"/>
            <a:chOff x="3005945" y="5549518"/>
            <a:chExt cx="1657994" cy="685802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3005945" y="5549518"/>
              <a:ext cx="1657994" cy="68580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74580" y="573049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두 자리 수의 덧셈을 </a:t>
            </a:r>
            <a:endParaRPr lang="en-US" altLang="ko-KR" sz="4000" b="1" dirty="0" smtClean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4000" b="1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66~67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50~51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1699</TotalTime>
  <Words>275</Words>
  <PresentationFormat>화면 슬라이드 쇼(4:3)</PresentationFormat>
  <Paragraphs>59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나눔스퀘어라운드 ExtraBold</vt:lpstr>
      <vt:lpstr>Wingdings</vt:lpstr>
      <vt:lpstr>Arial</vt:lpstr>
      <vt:lpstr>나눔스퀘어라운드 Bold</vt:lpstr>
      <vt:lpstr>Office 테마</vt:lpstr>
      <vt:lpstr>소수 한 자리 수의 덧셈을  해 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2020-11-18T11:40:35Z</dcterms:modified>
</cp:coreProperties>
</file>